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6" r:id="rId8"/>
    <p:sldId id="262" r:id="rId9"/>
    <p:sldId id="263" r:id="rId10"/>
    <p:sldId id="264" r:id="rId11"/>
    <p:sldId id="26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04/12/2014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04/12/2014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Collectables</a:t>
            </a:r>
            <a:endParaRPr lang="en-US" dirty="0"/>
          </a:p>
        </p:txBody>
      </p:sp>
      <p:sp>
        <p:nvSpPr>
          <p:cNvPr id="3" name="Subtitle 2"/>
          <p:cNvSpPr>
            <a:spLocks noGrp="1"/>
          </p:cNvSpPr>
          <p:nvPr>
            <p:ph type="subTitle" idx="1"/>
          </p:nvPr>
        </p:nvSpPr>
        <p:spPr/>
        <p:txBody>
          <a:bodyPr/>
          <a:lstStyle/>
          <a:p>
            <a:r>
              <a:rPr lang="en-US" dirty="0" smtClean="0"/>
              <a:t>By Marcus, Skyler and Jacob.</a:t>
            </a:r>
            <a:endParaRPr lang="en-US" dirty="0"/>
          </a:p>
        </p:txBody>
      </p:sp>
    </p:spTree>
    <p:extLst>
      <p:ext uri="{BB962C8B-B14F-4D97-AF65-F5344CB8AC3E}">
        <p14:creationId xmlns:p14="http://schemas.microsoft.com/office/powerpoint/2010/main" val="48287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 for some funnies!!!</a:t>
            </a:r>
            <a:endParaRPr lang="en-US" dirty="0"/>
          </a:p>
        </p:txBody>
      </p:sp>
      <p:pic>
        <p:nvPicPr>
          <p:cNvPr id="6" name="Content Placeholder 5"/>
          <p:cNvPicPr>
            <a:picLocks noGrp="1" noChangeAspect="1"/>
          </p:cNvPicPr>
          <p:nvPr>
            <p:ph idx="1"/>
          </p:nvPr>
        </p:nvPicPr>
        <p:blipFill>
          <a:blip r:embed="rId2"/>
          <a:stretch>
            <a:fillRect/>
          </a:stretch>
        </p:blipFill>
        <p:spPr>
          <a:xfrm>
            <a:off x="1983520" y="2930091"/>
            <a:ext cx="2871815" cy="2230043"/>
          </a:xfrm>
          <a:prstGeom prst="rect">
            <a:avLst/>
          </a:prstGeom>
        </p:spPr>
      </p:pic>
      <p:pic>
        <p:nvPicPr>
          <p:cNvPr id="7" name="Picture 6"/>
          <p:cNvPicPr>
            <a:picLocks noChangeAspect="1"/>
          </p:cNvPicPr>
          <p:nvPr/>
        </p:nvPicPr>
        <p:blipFill>
          <a:blip r:embed="rId3"/>
          <a:stretch>
            <a:fillRect/>
          </a:stretch>
        </p:blipFill>
        <p:spPr>
          <a:xfrm>
            <a:off x="5417713" y="2212020"/>
            <a:ext cx="2444123" cy="3666184"/>
          </a:xfrm>
          <a:prstGeom prst="rect">
            <a:avLst/>
          </a:prstGeom>
        </p:spPr>
      </p:pic>
      <p:pic>
        <p:nvPicPr>
          <p:cNvPr id="8" name="Picture 7"/>
          <p:cNvPicPr>
            <a:picLocks noChangeAspect="1"/>
          </p:cNvPicPr>
          <p:nvPr/>
        </p:nvPicPr>
        <p:blipFill>
          <a:blip r:embed="rId4"/>
          <a:stretch>
            <a:fillRect/>
          </a:stretch>
        </p:blipFill>
        <p:spPr>
          <a:xfrm>
            <a:off x="8788737" y="3085867"/>
            <a:ext cx="2681086" cy="2144869"/>
          </a:xfrm>
          <a:prstGeom prst="rect">
            <a:avLst/>
          </a:prstGeom>
        </p:spPr>
      </p:pic>
    </p:spTree>
    <p:extLst>
      <p:ext uri="{BB962C8B-B14F-4D97-AF65-F5344CB8AC3E}">
        <p14:creationId xmlns:p14="http://schemas.microsoft.com/office/powerpoint/2010/main" val="2645784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sp>
        <p:nvSpPr>
          <p:cNvPr id="3" name="Content Placeholder 2"/>
          <p:cNvSpPr>
            <a:spLocks noGrp="1"/>
          </p:cNvSpPr>
          <p:nvPr>
            <p:ph idx="1"/>
          </p:nvPr>
        </p:nvSpPr>
        <p:spPr/>
        <p:txBody>
          <a:bodyPr/>
          <a:lstStyle/>
          <a:p>
            <a:r>
              <a:rPr lang="en-US" dirty="0" smtClean="0"/>
              <a:t>By batman, batman and batman.</a:t>
            </a:r>
            <a:endParaRPr lang="en-US" dirty="0"/>
          </a:p>
        </p:txBody>
      </p:sp>
      <p:pic>
        <p:nvPicPr>
          <p:cNvPr id="4" name="Picture 3"/>
          <p:cNvPicPr>
            <a:picLocks noChangeAspect="1"/>
          </p:cNvPicPr>
          <p:nvPr/>
        </p:nvPicPr>
        <p:blipFill>
          <a:blip r:embed="rId2"/>
          <a:stretch>
            <a:fillRect/>
          </a:stretch>
        </p:blipFill>
        <p:spPr>
          <a:xfrm>
            <a:off x="6493666" y="1962150"/>
            <a:ext cx="4572000" cy="3829050"/>
          </a:xfrm>
          <a:prstGeom prst="rect">
            <a:avLst/>
          </a:prstGeom>
        </p:spPr>
      </p:pic>
    </p:spTree>
    <p:extLst>
      <p:ext uri="{BB962C8B-B14F-4D97-AF65-F5344CB8AC3E}">
        <p14:creationId xmlns:p14="http://schemas.microsoft.com/office/powerpoint/2010/main" val="756030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oldest collectable ?</a:t>
            </a:r>
            <a:endParaRPr lang="en-US" dirty="0"/>
          </a:p>
        </p:txBody>
      </p:sp>
      <p:sp>
        <p:nvSpPr>
          <p:cNvPr id="3" name="Content Placeholder 2"/>
          <p:cNvSpPr>
            <a:spLocks noGrp="1"/>
          </p:cNvSpPr>
          <p:nvPr>
            <p:ph idx="1"/>
          </p:nvPr>
        </p:nvSpPr>
        <p:spPr/>
        <p:txBody>
          <a:bodyPr/>
          <a:lstStyle/>
          <a:p>
            <a:r>
              <a:rPr lang="en-US" dirty="0" smtClean="0"/>
              <a:t>In cave men days some idiots used to collect rocks. (this is not proven but is it not obvious?) you know why because im batman. Cave men collected rocks because they lived in rocky areas its in the name cavemen pa was not silly enough to figure that out. </a:t>
            </a:r>
            <a:endParaRPr lang="en-US" dirty="0"/>
          </a:p>
        </p:txBody>
      </p:sp>
    </p:spTree>
    <p:extLst>
      <p:ext uri="{BB962C8B-B14F-4D97-AF65-F5344CB8AC3E}">
        <p14:creationId xmlns:p14="http://schemas.microsoft.com/office/powerpoint/2010/main" val="1773091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Blokheadz </a:t>
            </a:r>
            <a:endParaRPr lang="en-US" dirty="0"/>
          </a:p>
        </p:txBody>
      </p:sp>
      <p:sp>
        <p:nvSpPr>
          <p:cNvPr id="3" name="Content Placeholder 2"/>
          <p:cNvSpPr>
            <a:spLocks noGrp="1"/>
          </p:cNvSpPr>
          <p:nvPr>
            <p:ph idx="1"/>
          </p:nvPr>
        </p:nvSpPr>
        <p:spPr/>
        <p:txBody>
          <a:bodyPr/>
          <a:lstStyle/>
          <a:p>
            <a:r>
              <a:rPr lang="en-US" dirty="0" smtClean="0"/>
              <a:t>Right now the probably the most common collectable now is the blokheadz you can get from z petrol station. I have </a:t>
            </a:r>
          </a:p>
          <a:p>
            <a:pPr marL="0" indent="0">
              <a:buNone/>
            </a:pPr>
            <a:r>
              <a:rPr lang="en-US" dirty="0"/>
              <a:t> </a:t>
            </a:r>
            <a:r>
              <a:rPr lang="en-US" dirty="0" smtClean="0"/>
              <a:t>    on weekends you can get double </a:t>
            </a:r>
          </a:p>
          <a:p>
            <a:pPr marL="0" indent="0">
              <a:buNone/>
            </a:pPr>
            <a:r>
              <a:rPr lang="en-US" dirty="0"/>
              <a:t> </a:t>
            </a:r>
            <a:r>
              <a:rPr lang="en-US" dirty="0" smtClean="0"/>
              <a:t>     blockhedz woo hoo!!!!!</a:t>
            </a:r>
            <a:endParaRPr lang="en-US" dirty="0"/>
          </a:p>
        </p:txBody>
      </p:sp>
      <p:pic>
        <p:nvPicPr>
          <p:cNvPr id="4" name="Picture 3"/>
          <p:cNvPicPr>
            <a:picLocks noChangeAspect="1"/>
          </p:cNvPicPr>
          <p:nvPr/>
        </p:nvPicPr>
        <p:blipFill>
          <a:blip r:embed="rId2"/>
          <a:stretch>
            <a:fillRect/>
          </a:stretch>
        </p:blipFill>
        <p:spPr>
          <a:xfrm>
            <a:off x="7160655" y="4498526"/>
            <a:ext cx="3764990" cy="1827013"/>
          </a:xfrm>
          <a:prstGeom prst="rect">
            <a:avLst/>
          </a:prstGeom>
        </p:spPr>
      </p:pic>
    </p:spTree>
    <p:extLst>
      <p:ext uri="{BB962C8B-B14F-4D97-AF65-F5344CB8AC3E}">
        <p14:creationId xmlns:p14="http://schemas.microsoft.com/office/powerpoint/2010/main" val="3416627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Dreamworks cards</a:t>
            </a:r>
            <a:endParaRPr lang="en-US" dirty="0"/>
          </a:p>
        </p:txBody>
      </p:sp>
      <p:sp>
        <p:nvSpPr>
          <p:cNvPr id="3" name="Content Placeholder 2"/>
          <p:cNvSpPr>
            <a:spLocks noGrp="1"/>
          </p:cNvSpPr>
          <p:nvPr>
            <p:ph idx="1"/>
          </p:nvPr>
        </p:nvSpPr>
        <p:spPr/>
        <p:txBody>
          <a:bodyPr/>
          <a:lstStyle/>
          <a:p>
            <a:r>
              <a:rPr lang="en-US" dirty="0" smtClean="0"/>
              <a:t>The good ol Dreamworks cards we used to collect from countdown. In fact, year 6 liked them so bad they got banned!</a:t>
            </a:r>
          </a:p>
          <a:p>
            <a:pPr marL="0" indent="0">
              <a:buNone/>
            </a:pPr>
            <a:r>
              <a:rPr lang="en-US" dirty="0"/>
              <a:t> </a:t>
            </a:r>
            <a:r>
              <a:rPr lang="en-US" dirty="0" smtClean="0"/>
              <a:t>    everybody was so annoyed about it I was thinking </a:t>
            </a:r>
          </a:p>
          <a:p>
            <a:pPr marL="0" indent="0">
              <a:buNone/>
            </a:pPr>
            <a:r>
              <a:rPr lang="en-US" dirty="0"/>
              <a:t> </a:t>
            </a:r>
            <a:r>
              <a:rPr lang="en-US" dirty="0" smtClean="0"/>
              <a:t>     of starting a rebellion!</a:t>
            </a:r>
            <a:endParaRPr lang="en-US" dirty="0"/>
          </a:p>
        </p:txBody>
      </p:sp>
      <p:pic>
        <p:nvPicPr>
          <p:cNvPr id="6" name="Picture 5"/>
          <p:cNvPicPr>
            <a:picLocks noChangeAspect="1"/>
          </p:cNvPicPr>
          <p:nvPr/>
        </p:nvPicPr>
        <p:blipFill>
          <a:blip r:embed="rId2"/>
          <a:stretch>
            <a:fillRect/>
          </a:stretch>
        </p:blipFill>
        <p:spPr>
          <a:xfrm>
            <a:off x="8242479" y="4398533"/>
            <a:ext cx="3129566" cy="2215311"/>
          </a:xfrm>
          <a:prstGeom prst="rect">
            <a:avLst/>
          </a:prstGeom>
        </p:spPr>
      </p:pic>
    </p:spTree>
    <p:extLst>
      <p:ext uri="{BB962C8B-B14F-4D97-AF65-F5344CB8AC3E}">
        <p14:creationId xmlns:p14="http://schemas.microsoft.com/office/powerpoint/2010/main" val="4129389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most popular card game?</a:t>
            </a:r>
            <a:endParaRPr lang="en-US" dirty="0"/>
          </a:p>
        </p:txBody>
      </p:sp>
      <p:sp>
        <p:nvSpPr>
          <p:cNvPr id="3" name="Content Placeholder 2"/>
          <p:cNvSpPr>
            <a:spLocks noGrp="1"/>
          </p:cNvSpPr>
          <p:nvPr>
            <p:ph idx="1"/>
          </p:nvPr>
        </p:nvSpPr>
        <p:spPr/>
        <p:txBody>
          <a:bodyPr/>
          <a:lstStyle/>
          <a:p>
            <a:r>
              <a:rPr lang="en-US" dirty="0" smtClean="0"/>
              <a:t>It is lord of the rings trading cards</a:t>
            </a:r>
          </a:p>
          <a:p>
            <a:endParaRPr lang="en-US" dirty="0"/>
          </a:p>
        </p:txBody>
      </p:sp>
      <p:pic>
        <p:nvPicPr>
          <p:cNvPr id="4" name="Picture 3"/>
          <p:cNvPicPr>
            <a:picLocks noChangeAspect="1"/>
          </p:cNvPicPr>
          <p:nvPr/>
        </p:nvPicPr>
        <p:blipFill>
          <a:blip r:embed="rId2"/>
          <a:stretch>
            <a:fillRect/>
          </a:stretch>
        </p:blipFill>
        <p:spPr>
          <a:xfrm>
            <a:off x="6493666" y="2438399"/>
            <a:ext cx="3928975" cy="2959591"/>
          </a:xfrm>
          <a:prstGeom prst="rect">
            <a:avLst/>
          </a:prstGeom>
        </p:spPr>
      </p:pic>
    </p:spTree>
    <p:extLst>
      <p:ext uri="{BB962C8B-B14F-4D97-AF65-F5344CB8AC3E}">
        <p14:creationId xmlns:p14="http://schemas.microsoft.com/office/powerpoint/2010/main" val="2737726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collectables so addicting</a:t>
            </a:r>
            <a:endParaRPr lang="en-US" dirty="0"/>
          </a:p>
        </p:txBody>
      </p:sp>
      <p:sp>
        <p:nvSpPr>
          <p:cNvPr id="3" name="Content Placeholder 2"/>
          <p:cNvSpPr>
            <a:spLocks noGrp="1"/>
          </p:cNvSpPr>
          <p:nvPr>
            <p:ph idx="1"/>
          </p:nvPr>
        </p:nvSpPr>
        <p:spPr/>
        <p:txBody>
          <a:bodyPr/>
          <a:lstStyle/>
          <a:p>
            <a:r>
              <a:rPr lang="en-US" dirty="0" smtClean="0"/>
              <a:t>Because of advertisement and everybody has them and you will feel left out so you force yourself to collect them and peer pressure and this is what you feel like when you have the set.</a:t>
            </a:r>
            <a:endParaRPr lang="en-US" dirty="0"/>
          </a:p>
        </p:txBody>
      </p:sp>
      <p:pic>
        <p:nvPicPr>
          <p:cNvPr id="4" name="Picture 3"/>
          <p:cNvPicPr>
            <a:picLocks noChangeAspect="1"/>
          </p:cNvPicPr>
          <p:nvPr/>
        </p:nvPicPr>
        <p:blipFill>
          <a:blip r:embed="rId2"/>
          <a:stretch>
            <a:fillRect/>
          </a:stretch>
        </p:blipFill>
        <p:spPr>
          <a:xfrm>
            <a:off x="6791461" y="4610637"/>
            <a:ext cx="3435438" cy="1932434"/>
          </a:xfrm>
          <a:prstGeom prst="rect">
            <a:avLst/>
          </a:prstGeom>
        </p:spPr>
      </p:pic>
    </p:spTree>
    <p:extLst>
      <p:ext uri="{BB962C8B-B14F-4D97-AF65-F5344CB8AC3E}">
        <p14:creationId xmlns:p14="http://schemas.microsoft.com/office/powerpoint/2010/main" val="2133142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3218794" y="1084165"/>
            <a:ext cx="6549746" cy="4905987"/>
          </a:xfrm>
          <a:prstGeom prst="rect">
            <a:avLst/>
          </a:prstGeom>
        </p:spPr>
      </p:pic>
    </p:spTree>
    <p:extLst>
      <p:ext uri="{BB962C8B-B14F-4D97-AF65-F5344CB8AC3E}">
        <p14:creationId xmlns:p14="http://schemas.microsoft.com/office/powerpoint/2010/main" val="3977625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Lego minifigures</a:t>
            </a:r>
            <a:endParaRPr lang="en-US" dirty="0"/>
          </a:p>
        </p:txBody>
      </p:sp>
      <p:sp>
        <p:nvSpPr>
          <p:cNvPr id="3" name="Content Placeholder 2"/>
          <p:cNvSpPr>
            <a:spLocks noGrp="1"/>
          </p:cNvSpPr>
          <p:nvPr>
            <p:ph idx="1"/>
          </p:nvPr>
        </p:nvSpPr>
        <p:spPr/>
        <p:txBody>
          <a:bodyPr/>
          <a:lstStyle/>
          <a:p>
            <a:r>
              <a:rPr lang="en-US" dirty="0" smtClean="0"/>
              <a:t>Who doesn't like a good ol Lego minifigure? HEY! I heard you just mumble ‘I don’t’ their pretty awesome you know. </a:t>
            </a:r>
            <a:endParaRPr lang="en-US" dirty="0"/>
          </a:p>
        </p:txBody>
      </p:sp>
      <p:pic>
        <p:nvPicPr>
          <p:cNvPr id="4" name="Picture 3"/>
          <p:cNvPicPr>
            <a:picLocks noChangeAspect="1"/>
          </p:cNvPicPr>
          <p:nvPr/>
        </p:nvPicPr>
        <p:blipFill>
          <a:blip r:embed="rId2"/>
          <a:stretch>
            <a:fillRect/>
          </a:stretch>
        </p:blipFill>
        <p:spPr>
          <a:xfrm>
            <a:off x="5877193" y="4649273"/>
            <a:ext cx="5396070" cy="2003354"/>
          </a:xfrm>
          <a:prstGeom prst="rect">
            <a:avLst/>
          </a:prstGeom>
        </p:spPr>
      </p:pic>
    </p:spTree>
    <p:extLst>
      <p:ext uri="{BB962C8B-B14F-4D97-AF65-F5344CB8AC3E}">
        <p14:creationId xmlns:p14="http://schemas.microsoft.com/office/powerpoint/2010/main" val="1607513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 collectors</a:t>
            </a:r>
            <a:endParaRPr lang="en-US" dirty="0"/>
          </a:p>
        </p:txBody>
      </p:sp>
      <p:sp>
        <p:nvSpPr>
          <p:cNvPr id="3" name="Content Placeholder 2"/>
          <p:cNvSpPr>
            <a:spLocks noGrp="1"/>
          </p:cNvSpPr>
          <p:nvPr>
            <p:ph idx="1"/>
          </p:nvPr>
        </p:nvSpPr>
        <p:spPr>
          <a:xfrm>
            <a:off x="1381279" y="2808666"/>
            <a:ext cx="10018713" cy="3124201"/>
          </a:xfrm>
        </p:spPr>
        <p:txBody>
          <a:bodyPr/>
          <a:lstStyle/>
          <a:p>
            <a:r>
              <a:rPr lang="en-US" dirty="0" smtClean="0"/>
              <a:t>A book collector is a basic collector who collects books </a:t>
            </a:r>
          </a:p>
          <a:p>
            <a:pPr marL="0" indent="0">
              <a:buNone/>
            </a:pPr>
            <a:r>
              <a:rPr lang="en-US" dirty="0" smtClean="0"/>
              <a:t>      there is also different types like graphic novel collector </a:t>
            </a:r>
          </a:p>
          <a:p>
            <a:pPr marL="0" indent="0">
              <a:buNone/>
            </a:pPr>
            <a:r>
              <a:rPr lang="en-US" dirty="0"/>
              <a:t> </a:t>
            </a:r>
            <a:r>
              <a:rPr lang="en-US" dirty="0" smtClean="0"/>
              <a:t>     comic collector.</a:t>
            </a:r>
            <a:endParaRPr lang="en-US" dirty="0"/>
          </a:p>
        </p:txBody>
      </p:sp>
      <p:pic>
        <p:nvPicPr>
          <p:cNvPr id="4" name="Picture 3"/>
          <p:cNvPicPr>
            <a:picLocks noChangeAspect="1"/>
          </p:cNvPicPr>
          <p:nvPr/>
        </p:nvPicPr>
        <p:blipFill>
          <a:blip r:embed="rId2"/>
          <a:stretch>
            <a:fillRect/>
          </a:stretch>
        </p:blipFill>
        <p:spPr>
          <a:xfrm>
            <a:off x="9134239" y="1056067"/>
            <a:ext cx="1589436" cy="2320344"/>
          </a:xfrm>
          <a:prstGeom prst="rect">
            <a:avLst/>
          </a:prstGeom>
        </p:spPr>
      </p:pic>
      <p:pic>
        <p:nvPicPr>
          <p:cNvPr id="5" name="Picture 4"/>
          <p:cNvPicPr>
            <a:picLocks noChangeAspect="1"/>
          </p:cNvPicPr>
          <p:nvPr/>
        </p:nvPicPr>
        <p:blipFill>
          <a:blip r:embed="rId3"/>
          <a:stretch>
            <a:fillRect/>
          </a:stretch>
        </p:blipFill>
        <p:spPr>
          <a:xfrm>
            <a:off x="9134239" y="3746678"/>
            <a:ext cx="1752600" cy="2600325"/>
          </a:xfrm>
          <a:prstGeom prst="rect">
            <a:avLst/>
          </a:prstGeom>
        </p:spPr>
      </p:pic>
      <p:sp>
        <p:nvSpPr>
          <p:cNvPr id="6" name="Content Placeholder 2"/>
          <p:cNvSpPr txBox="1">
            <a:spLocks/>
          </p:cNvSpPr>
          <p:nvPr/>
        </p:nvSpPr>
        <p:spPr>
          <a:xfrm>
            <a:off x="1651735" y="3001849"/>
            <a:ext cx="10018713" cy="3124201"/>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dirty="0" smtClean="0"/>
              <a:t>.</a:t>
            </a:r>
            <a:endParaRPr lang="en-US" dirty="0"/>
          </a:p>
        </p:txBody>
      </p:sp>
    </p:spTree>
    <p:extLst>
      <p:ext uri="{BB962C8B-B14F-4D97-AF65-F5344CB8AC3E}">
        <p14:creationId xmlns:p14="http://schemas.microsoft.com/office/powerpoint/2010/main" val="40697722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Parallax</Template>
  <TotalTime>122</TotalTime>
  <Words>272</Words>
  <Application>Microsoft Office PowerPoint</Application>
  <PresentationFormat>Widescreen</PresentationFormat>
  <Paragraphs>26</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Corbel</vt:lpstr>
      <vt:lpstr>Parallax</vt:lpstr>
      <vt:lpstr>Collectables</vt:lpstr>
      <vt:lpstr>What is the oldest collectable ?</vt:lpstr>
      <vt:lpstr>Blokheadz </vt:lpstr>
      <vt:lpstr>Dreamworks cards</vt:lpstr>
      <vt:lpstr>What is the most popular card game?</vt:lpstr>
      <vt:lpstr>Why are collectables so addicting</vt:lpstr>
      <vt:lpstr>PowerPoint Presentation</vt:lpstr>
      <vt:lpstr>Lego minifigures</vt:lpstr>
      <vt:lpstr>Book collectors</vt:lpstr>
      <vt:lpstr>Now for some funnies!!!</vt:lpstr>
      <vt:lpstr>The end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Collectables</dc:title>
  <dc:creator>Craig Wilson</dc:creator>
  <cp:lastModifiedBy>Home1</cp:lastModifiedBy>
  <cp:revision>9</cp:revision>
  <dcterms:created xsi:type="dcterms:W3CDTF">2014-12-04T02:57:28Z</dcterms:created>
  <dcterms:modified xsi:type="dcterms:W3CDTF">2014-12-04T05:00:09Z</dcterms:modified>
</cp:coreProperties>
</file>